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257" r:id="rId4"/>
    <p:sldId id="265" r:id="rId5"/>
    <p:sldId id="258" r:id="rId6"/>
    <p:sldId id="261" r:id="rId7"/>
    <p:sldId id="259" r:id="rId8"/>
    <p:sldId id="263" r:id="rId9"/>
    <p:sldId id="262" r:id="rId10"/>
    <p:sldId id="260" r:id="rId11"/>
  </p:sldIdLst>
  <p:sldSz cx="12192000" cy="6858000"/>
  <p:notesSz cx="6858000" cy="9144000"/>
  <p:defaultTextStyle>
    <a:defPPr>
      <a:defRPr lang="en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/>
    <p:restoredTop sz="94712"/>
  </p:normalViewPr>
  <p:slideViewPr>
    <p:cSldViewPr snapToGrid="0" snapToObjects="1">
      <p:cViewPr varScale="1">
        <p:scale>
          <a:sx n="105" d="100"/>
          <a:sy n="105" d="100"/>
        </p:scale>
        <p:origin x="9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622F4-B749-B044-B52A-D87AFAD2B552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7E662-2358-CD4C-B6C7-3733D92D055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534534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7E662-2358-CD4C-B6C7-3733D92D0551}" type="slidenum">
              <a:rPr lang="en-EE" smtClean="0"/>
              <a:t>1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62935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7D976-7032-1F43-91CA-B1BF6D7FD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A1BBAF-9ED4-354B-9E8F-DEDF8AD42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04251-E408-3F41-968D-4C90268B3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7CC48-7C4B-D24E-AD69-3949C3AB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7998D-AA5A-084F-B840-6C8C8756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001016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DAFC-E064-C74C-8E11-BC53C6E09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FE20BB-B248-514E-949B-1EB2CE96E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53FCD-0529-6A44-8A45-F9117DE0E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20B6F-DB85-B74E-8F9D-965356598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E7D3F-E02D-D74B-A44A-665ED6763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60070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D0260C-10FA-F74A-B9D5-13014DCA6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734569-3F8A-4A4A-8563-80994D258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7236E-0E4A-354A-B23B-E9646EAC1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33A672-3B00-DA4E-8D35-989BCC45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E7779-0267-554B-BBAF-6017ED8A6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40838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2EA86-84CA-C741-AB90-C37E4F1D3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07F5B-321D-1C4B-BA54-BC5C0F0C5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C3BC0-63B8-CE47-A03A-84494FD3F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5D436-3757-8148-9AB2-8D0EAF5E7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FD1E3-1CFF-0B43-94B2-A84272E80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131382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FF33D-1A6A-614C-AAED-74AF05D3C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4542B4-5AFE-A043-8F47-0F51B4ED0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C6CB1-5991-6A4B-AA5D-B64070561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5DF0B-7290-4A43-BBC7-15AAED088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F894B-3926-0C4C-A822-950B10A76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941173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07DF3-6557-B64B-B6B3-B95BE94B4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EE2BE-2C43-4E4B-9AED-144F45184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87A47-256B-A942-B5DC-967F601BA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A5B09B-1249-1F42-A1D1-58CCA853B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82C79-08E3-0D48-91AF-50BBEAB33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93FC5C-472F-B54C-9359-80401DE54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378747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CDCFB-6ED7-DC48-BED0-F4EE5EDE1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BDB8E-BEE6-A94C-8822-E4CB589CE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13A15C-D4DC-7445-A1EE-B7CDDDE17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1E1ADA-4518-2646-A233-40F23DEACC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0F72A-2BD7-FD40-9FB4-FC7BAC30A0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FBA5CE-DF74-7E41-926D-CD1D9EB3F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C5CBBB-CAEC-F943-B180-F091AB0A0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7AC9D0-AB11-DB48-BDA1-E7BCF2FF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787871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F6993-F893-4248-85AA-8F210C825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4C8B58-699E-3349-8BDD-16C1F7C34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ED50C6-053A-F946-B93A-4BB4BFE6B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0D048A-28E0-304C-97A3-74A6A8CC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57279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406E38-C0FA-E948-A75B-ECBB5AC7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50D8D2-4522-EA44-AB6D-FC8EB5C40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FB9C6-6654-3842-86AA-E916FC970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86615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7031A-7419-B248-BD45-CAE816AB9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85342-35B4-5B4B-86D1-47334967B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D9FC45-0F33-9D42-81B7-D1D28A6CC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28C91-6D92-8A4E-8395-F35245E58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C1DDA8-8FE5-3746-B517-80650806B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0E758C-46C4-2245-B503-75FE83641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830966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5F46B-BF2F-8F44-BF49-69A6CD12B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8DBF9A-463C-3749-ABC9-D8D973FA8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EB10C3-BDC9-4644-ADD6-D631718DB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42E8F-D532-1F40-89F6-DEF35F0A7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40D720-C8AF-9044-9C1E-C2FFC667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1D1E7E-B9DF-6547-A3AE-B41A62591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80657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8E22B5-C383-6B4F-9DF9-F39A9C91C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04B98E-046D-2C45-8297-D2130C264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273C2-2BAF-0640-9929-9AACB0BA92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84CB5-77AD-AC49-AFB7-50B5C2EF7E57}" type="datetimeFigureOut">
              <a:rPr lang="en-EE" smtClean="0"/>
              <a:t>20.04.2022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30414-BFAD-6749-A33F-FD35B8CFB4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CFF3F-9FE8-BD46-A07D-F482DAF91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B2490-E55A-0F46-BFFA-3B6D3DFA596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533334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768F0-4A96-BA47-90FE-1BFEFAF4B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667" y="1041399"/>
            <a:ext cx="9144000" cy="2960329"/>
          </a:xfrm>
        </p:spPr>
        <p:txBody>
          <a:bodyPr>
            <a:noAutofit/>
          </a:bodyPr>
          <a:lstStyle/>
          <a:p>
            <a:r>
              <a:rPr lang="en-EE" sz="5800" b="1" dirty="0">
                <a:solidFill>
                  <a:schemeClr val="accent1">
                    <a:lumMod val="75000"/>
                  </a:schemeClr>
                </a:solidFill>
              </a:rPr>
              <a:t>TERE TULEMAST </a:t>
            </a:r>
            <a:br>
              <a:rPr lang="et-EE" sz="5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EE" sz="5800" b="1" dirty="0">
                <a:solidFill>
                  <a:schemeClr val="accent1">
                    <a:lumMod val="75000"/>
                  </a:schemeClr>
                </a:solidFill>
              </a:rPr>
              <a:t>PÕLTSAMAA ÜHISGÜMNAASIUMISSE</a:t>
            </a:r>
          </a:p>
        </p:txBody>
      </p:sp>
      <p:pic>
        <p:nvPicPr>
          <p:cNvPr id="1026" name="Picture 2" descr="page1image52949392">
            <a:extLst>
              <a:ext uri="{FF2B5EF4-FFF2-40B4-BE49-F238E27FC236}">
                <a16:creationId xmlns:a16="http://schemas.microsoft.com/office/drawing/2014/main" id="{2B55BDC4-263A-1840-A85B-A85289BFD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6161" y="-904758"/>
            <a:ext cx="546414" cy="102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age1image52949600">
            <a:extLst>
              <a:ext uri="{FF2B5EF4-FFF2-40B4-BE49-F238E27FC236}">
                <a16:creationId xmlns:a16="http://schemas.microsoft.com/office/drawing/2014/main" id="{C018CE1C-D331-5C4D-A945-9D423CB33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97" y="4556239"/>
            <a:ext cx="3998151" cy="159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8BEC1D-B05F-EB4C-8EF2-3179A2E15A3E}"/>
              </a:ext>
            </a:extLst>
          </p:cNvPr>
          <p:cNvSpPr txBox="1"/>
          <p:nvPr/>
        </p:nvSpPr>
        <p:spPr>
          <a:xfrm>
            <a:off x="1534363" y="-8619409"/>
            <a:ext cx="71067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EE" altLang="en-EE" sz="9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endParaRPr lang="en-EE" dirty="0"/>
          </a:p>
        </p:txBody>
      </p:sp>
      <p:pic>
        <p:nvPicPr>
          <p:cNvPr id="1028" name="Picture 4" descr="page1image52949392">
            <a:extLst>
              <a:ext uri="{FF2B5EF4-FFF2-40B4-BE49-F238E27FC236}">
                <a16:creationId xmlns:a16="http://schemas.microsoft.com/office/drawing/2014/main" id="{98366AE5-B52B-384F-A006-FEBD5260B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801" y="960172"/>
            <a:ext cx="2633134" cy="492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E480E43-2752-E849-A8AE-4E75A02C41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8429" y="4556239"/>
            <a:ext cx="2902650" cy="12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92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C7347-9AF5-5646-A8E0-B03EBF395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992" y="1283399"/>
            <a:ext cx="66294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700" b="1" dirty="0">
                <a:solidFill>
                  <a:schemeClr val="accent1">
                    <a:lumMod val="75000"/>
                  </a:schemeClr>
                </a:solidFill>
              </a:rPr>
              <a:t>JÄRGMISED KOHTUMISED: </a:t>
            </a:r>
            <a:br>
              <a:rPr lang="en-GB" dirty="0">
                <a:solidFill>
                  <a:schemeClr val="accent1">
                    <a:lumMod val="75000"/>
                  </a:schemeClr>
                </a:solidFill>
              </a:rPr>
            </a:br>
            <a:endParaRPr lang="en-E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D117DF9-8216-7549-8C20-FCF061238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848" y="3102364"/>
            <a:ext cx="6931152" cy="1292662"/>
          </a:xfrm>
          <a:prstGeom prst="rect">
            <a:avLst/>
          </a:prstGeom>
          <a:solidFill>
            <a:srgbClr val="F9F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EE" altLang="en-EE" sz="3000" dirty="0">
                <a:solidFill>
                  <a:schemeClr val="accent1">
                    <a:lumMod val="75000"/>
                  </a:schemeClr>
                </a:solidFill>
              </a:rPr>
              <a:t>24.</a:t>
            </a:r>
            <a:r>
              <a:rPr kumimoji="0" lang="en-EE" altLang="en-EE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 MAI KELL 17.30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LOGOPEED JA KOOLIPSÜHHOLOOG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               </a:t>
            </a:r>
            <a:r>
              <a:rPr kumimoji="0" lang="en-EE" altLang="en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074" name="Picture 2" descr="page6image8331712">
            <a:extLst>
              <a:ext uri="{FF2B5EF4-FFF2-40B4-BE49-F238E27FC236}">
                <a16:creationId xmlns:a16="http://schemas.microsoft.com/office/drawing/2014/main" id="{E0A4699A-AE0A-994B-99E9-1B353DC10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24" y="2450275"/>
            <a:ext cx="71628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age6image10247280">
            <a:extLst>
              <a:ext uri="{FF2B5EF4-FFF2-40B4-BE49-F238E27FC236}">
                <a16:creationId xmlns:a16="http://schemas.microsoft.com/office/drawing/2014/main" id="{E200CD9B-8CBA-B044-91B3-2922ECC68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914" y="1354826"/>
            <a:ext cx="4030235" cy="268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age6image10246864">
            <a:extLst>
              <a:ext uri="{FF2B5EF4-FFF2-40B4-BE49-F238E27FC236}">
                <a16:creationId xmlns:a16="http://schemas.microsoft.com/office/drawing/2014/main" id="{EBBE2831-93A3-2D4C-BD35-40032C9E9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914" y="4477913"/>
            <a:ext cx="4257942" cy="170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96FC2538-EF29-2B28-2F30-58897DD52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992" y="4888428"/>
            <a:ext cx="6931152" cy="1292662"/>
          </a:xfrm>
          <a:prstGeom prst="rect">
            <a:avLst/>
          </a:prstGeom>
          <a:solidFill>
            <a:srgbClr val="F9F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EE" altLang="en-EE" sz="3000" dirty="0">
                <a:solidFill>
                  <a:schemeClr val="accent1">
                    <a:lumMod val="75000"/>
                  </a:schemeClr>
                </a:solidFill>
              </a:rPr>
              <a:t>AUGUST 2022</a:t>
            </a:r>
            <a:endParaRPr kumimoji="0" lang="en-EE" altLang="en-EE" sz="30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sz="3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TUTVUMINE KLASSIRUUMI JA ÕPETAJAGA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               </a:t>
            </a:r>
            <a:r>
              <a:rPr kumimoji="0" lang="en-EE" altLang="en-E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4071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E9808-16B7-4BDA-3B94-51AD01DC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73" y="548005"/>
            <a:ext cx="10522527" cy="1724140"/>
          </a:xfrm>
          <a:noFill/>
        </p:spPr>
        <p:txBody>
          <a:bodyPr>
            <a:normAutofit/>
          </a:bodyPr>
          <a:lstStyle/>
          <a:p>
            <a:r>
              <a:rPr lang="en-EE" sz="6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EE" sz="6000" b="1" dirty="0">
                <a:solidFill>
                  <a:schemeClr val="accent1">
                    <a:lumMod val="75000"/>
                  </a:schemeClr>
                </a:solidFill>
              </a:rPr>
              <a:t>PÕLTSAMAA ÜHISGÜMNAASIUM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899E6-CB91-B6A3-7928-A89171A53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3136" y="3178422"/>
            <a:ext cx="2417064" cy="1953895"/>
          </a:xfrm>
        </p:spPr>
        <p:txBody>
          <a:bodyPr>
            <a:normAutofit/>
          </a:bodyPr>
          <a:lstStyle/>
          <a:p>
            <a:pPr algn="ctr"/>
            <a:r>
              <a:rPr lang="en-EE" sz="3000" dirty="0"/>
              <a:t>ADAVERE ÕPPEKOHT 1.-9. KLASS</a:t>
            </a:r>
          </a:p>
          <a:p>
            <a:pPr marL="0" indent="0">
              <a:buNone/>
            </a:pPr>
            <a:endParaRPr lang="en-EE" sz="3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DC9BE4C-E5EB-D027-6DF9-11545BB27B1D}"/>
              </a:ext>
            </a:extLst>
          </p:cNvPr>
          <p:cNvSpPr txBox="1">
            <a:spLocks/>
          </p:cNvSpPr>
          <p:nvPr/>
        </p:nvSpPr>
        <p:spPr>
          <a:xfrm flipH="1">
            <a:off x="6092536" y="3125403"/>
            <a:ext cx="2417064" cy="19538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EE" sz="3000" dirty="0"/>
              <a:t>LUSTIVERE ÕPPEKOHT 1.-9. KLASS, TULEVIKUS 1.-6. KLASS</a:t>
            </a:r>
          </a:p>
          <a:p>
            <a:endParaRPr lang="en-EE" sz="3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0870B1-95E5-FE36-3CF1-7A4EF1B2FB49}"/>
              </a:ext>
            </a:extLst>
          </p:cNvPr>
          <p:cNvSpPr txBox="1">
            <a:spLocks/>
          </p:cNvSpPr>
          <p:nvPr/>
        </p:nvSpPr>
        <p:spPr>
          <a:xfrm>
            <a:off x="304800" y="3125403"/>
            <a:ext cx="3248336" cy="3275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EE" sz="3000" dirty="0"/>
              <a:t>PÕLTSAMAA ÕPPEKOHT 1.-12. KLASS</a:t>
            </a:r>
          </a:p>
          <a:p>
            <a:pPr marL="0" indent="0" algn="ctr">
              <a:buNone/>
            </a:pPr>
            <a:r>
              <a:rPr lang="en-EE" sz="3000" dirty="0"/>
              <a:t>LILLE KOOLIMAJA 1.-5. KLASS</a:t>
            </a:r>
          </a:p>
          <a:p>
            <a:pPr marL="0" indent="0" algn="ctr">
              <a:buNone/>
            </a:pPr>
            <a:r>
              <a:rPr lang="en-EE" sz="3000" dirty="0"/>
              <a:t>VESKI KOOLIMAJA 6.-12. KLASS</a:t>
            </a:r>
          </a:p>
          <a:p>
            <a:endParaRPr lang="en-E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3A77FC2-F2B3-E628-32C5-21BF8AE7C710}"/>
              </a:ext>
            </a:extLst>
          </p:cNvPr>
          <p:cNvSpPr txBox="1">
            <a:spLocks/>
          </p:cNvSpPr>
          <p:nvPr/>
        </p:nvSpPr>
        <p:spPr>
          <a:xfrm>
            <a:off x="8631936" y="3125404"/>
            <a:ext cx="2962656" cy="1488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EE" sz="3000" dirty="0"/>
              <a:t>AIDU ÕPPEKOHT 1.-</a:t>
            </a:r>
            <a:r>
              <a:rPr lang="et-EE" sz="3000" dirty="0"/>
              <a:t>4</a:t>
            </a:r>
            <a:r>
              <a:rPr lang="en-EE" sz="3000" dirty="0"/>
              <a:t>. KLASS, AL 2022/2023 KLASSE EI AVATA</a:t>
            </a:r>
          </a:p>
          <a:p>
            <a:pPr marL="0" indent="0">
              <a:buNone/>
            </a:pPr>
            <a:endParaRPr lang="en-EE" sz="3000" dirty="0"/>
          </a:p>
        </p:txBody>
      </p:sp>
    </p:spTree>
    <p:extLst>
      <p:ext uri="{BB962C8B-B14F-4D97-AF65-F5344CB8AC3E}">
        <p14:creationId xmlns:p14="http://schemas.microsoft.com/office/powerpoint/2010/main" val="1608895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CFF63-E73C-954F-B080-F2DE304A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291" y="73850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700" b="1" dirty="0">
                <a:solidFill>
                  <a:schemeClr val="accent1">
                    <a:lumMod val="75000"/>
                  </a:schemeClr>
                </a:solidFill>
              </a:rPr>
              <a:t>1. KLASSID 2022/2023 AASTAL </a:t>
            </a:r>
            <a:br>
              <a:rPr lang="en-GB" dirty="0"/>
            </a:b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54130-7237-274A-846D-734A72FD2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1236" y="2895728"/>
            <a:ext cx="3938156" cy="18673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000" dirty="0">
                <a:solidFill>
                  <a:schemeClr val="accent1">
                    <a:lumMod val="75000"/>
                  </a:schemeClr>
                </a:solidFill>
              </a:rPr>
              <a:t>3 KLASSI: 1A, 1B, 1C</a:t>
            </a:r>
          </a:p>
          <a:p>
            <a:pPr marL="0" indent="0">
              <a:buNone/>
            </a:pPr>
            <a:endParaRPr lang="en-GB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GB" sz="3000" dirty="0">
                <a:solidFill>
                  <a:schemeClr val="accent1">
                    <a:lumMod val="75000"/>
                  </a:schemeClr>
                </a:solidFill>
              </a:rPr>
              <a:t>61 AVALDUST </a:t>
            </a:r>
          </a:p>
          <a:p>
            <a:pPr marL="0" indent="0">
              <a:buNone/>
            </a:pPr>
            <a:endParaRPr lang="en-GB" sz="3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5" name="Picture 1" descr="page2image10441184">
            <a:extLst>
              <a:ext uri="{FF2B5EF4-FFF2-40B4-BE49-F238E27FC236}">
                <a16:creationId xmlns:a16="http://schemas.microsoft.com/office/drawing/2014/main" id="{5958B126-B7ED-EA48-9B54-7C548B267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09" y="1836420"/>
            <a:ext cx="5639257" cy="375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FC39EE-4CC1-DD46-89EA-CA238DAFAB97}"/>
              </a:ext>
            </a:extLst>
          </p:cNvPr>
          <p:cNvSpPr txBox="1"/>
          <p:nvPr/>
        </p:nvSpPr>
        <p:spPr>
          <a:xfrm>
            <a:off x="403861" y="5846544"/>
            <a:ext cx="115976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KLASSID KOMPLEKTEERITAKSE 30. APRILLIKS, LAPSEVANEMAT TEAVITATAKSE SELLEST </a:t>
            </a:r>
            <a:endParaRPr lang="et-EE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5 TÖÖPÄEVA JOOKSUL AVALDUSEL MÄRGITUD E-POSTILE</a:t>
            </a:r>
          </a:p>
        </p:txBody>
      </p:sp>
    </p:spTree>
    <p:extLst>
      <p:ext uri="{BB962C8B-B14F-4D97-AF65-F5344CB8AC3E}">
        <p14:creationId xmlns:p14="http://schemas.microsoft.com/office/powerpoint/2010/main" val="2795194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6E9A0-C3A9-F791-ED02-AD131EF48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13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EE" sz="6000" b="1" dirty="0">
                <a:solidFill>
                  <a:schemeClr val="accent1">
                    <a:lumMod val="75000"/>
                  </a:schemeClr>
                </a:solidFill>
              </a:rPr>
              <a:t>1. KLASSI ÕPETAJAD </a:t>
            </a:r>
            <a:br>
              <a:rPr lang="et-EE" sz="6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EE" sz="6000" b="1" dirty="0">
                <a:solidFill>
                  <a:schemeClr val="accent1">
                    <a:lumMod val="75000"/>
                  </a:schemeClr>
                </a:solidFill>
              </a:rPr>
              <a:t>2022/2023 ÕPPEAASTAL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C5B0E2-B48B-31EC-3DFD-FDEF61EDF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820" y="2849933"/>
            <a:ext cx="2417064" cy="19538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EE" sz="3000" dirty="0"/>
              <a:t>NELE GELLERT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FE2B3E9-AEBA-C12D-AE16-486849100DC6}"/>
              </a:ext>
            </a:extLst>
          </p:cNvPr>
          <p:cNvSpPr txBox="1">
            <a:spLocks/>
          </p:cNvSpPr>
          <p:nvPr/>
        </p:nvSpPr>
        <p:spPr>
          <a:xfrm>
            <a:off x="4451465" y="3313325"/>
            <a:ext cx="2417064" cy="19538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EE" sz="30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E709338-DA06-0672-1AE3-811346FF4945}"/>
              </a:ext>
            </a:extLst>
          </p:cNvPr>
          <p:cNvSpPr txBox="1">
            <a:spLocks/>
          </p:cNvSpPr>
          <p:nvPr/>
        </p:nvSpPr>
        <p:spPr>
          <a:xfrm>
            <a:off x="8041944" y="2848308"/>
            <a:ext cx="2880218" cy="19538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EE" dirty="0"/>
              <a:t>KONKURSS KUNI 1.</a:t>
            </a:r>
            <a:r>
              <a:rPr lang="et-EE" dirty="0"/>
              <a:t> </a:t>
            </a:r>
            <a:r>
              <a:rPr lang="en-EE" dirty="0"/>
              <a:t>MAI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C4EE41-AA6F-590C-8790-190149AD8D87}"/>
              </a:ext>
            </a:extLst>
          </p:cNvPr>
          <p:cNvSpPr txBox="1">
            <a:spLocks/>
          </p:cNvSpPr>
          <p:nvPr/>
        </p:nvSpPr>
        <p:spPr>
          <a:xfrm>
            <a:off x="4806697" y="3313325"/>
            <a:ext cx="2417064" cy="19538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EE" sz="3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52D176-E84C-A805-97C1-2D3BD699150C}"/>
              </a:ext>
            </a:extLst>
          </p:cNvPr>
          <p:cNvSpPr txBox="1"/>
          <p:nvPr/>
        </p:nvSpPr>
        <p:spPr>
          <a:xfrm>
            <a:off x="4495067" y="2817165"/>
            <a:ext cx="28802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EE" sz="3000" dirty="0"/>
              <a:t>JESSICA JÄRVELT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26CD7E-E5B8-EE4B-248A-C791D7DE5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009" y="3423026"/>
            <a:ext cx="2470684" cy="333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981ADE-D29C-194B-0344-64BE5A9D7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448" y="3429000"/>
            <a:ext cx="2493006" cy="3327633"/>
          </a:xfrm>
          <a:prstGeom prst="rect">
            <a:avLst/>
          </a:prstGeom>
        </p:spPr>
      </p:pic>
      <p:pic>
        <p:nvPicPr>
          <p:cNvPr id="12" name="Picture 1" descr="page5image10246448">
            <a:extLst>
              <a:ext uri="{FF2B5EF4-FFF2-40B4-BE49-F238E27FC236}">
                <a16:creationId xmlns:a16="http://schemas.microsoft.com/office/drawing/2014/main" id="{C518AEDB-A997-7AE2-955D-9DB93CB45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793" y="3823943"/>
            <a:ext cx="1532520" cy="286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717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34A03-1DA5-C34E-ADD4-BDD0A9742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6035040" cy="334928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6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GB" sz="6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1. KLASSI ÕPILASE KOOLIPÄEV </a:t>
            </a:r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2049" name="Picture 1" descr="page4image10326496">
            <a:extLst>
              <a:ext uri="{FF2B5EF4-FFF2-40B4-BE49-F238E27FC236}">
                <a16:creationId xmlns:a16="http://schemas.microsoft.com/office/drawing/2014/main" id="{1F132623-6BD4-FF45-92FA-64AACCAD6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9281"/>
            <a:ext cx="6035041" cy="350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EEF297D9-E2C1-5743-B038-036A44161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5041" y="1228397"/>
            <a:ext cx="6160007" cy="4401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sz="28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8.30 - 12.15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sz="28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ENAMASTI 4 TUNDI PÄEVAS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EE" altLang="en-EE" sz="28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sz="28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ÜHEL PÄEVAL 5. TUNDI KOOS KLASSIJUHATAJATUNNIGA, </a:t>
            </a:r>
            <a:endParaRPr kumimoji="0" lang="et-EE" altLang="en-EE" sz="28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sz="28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KOOLIPÄEV KUNI KELLA 13.25-NI.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sz="28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                                                                                                                       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EE" altLang="en-EE" sz="28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12.30 – 16.45 </a:t>
            </a:r>
            <a:r>
              <a:rPr lang="en-EE" altLang="en-EE" sz="2800" dirty="0">
                <a:solidFill>
                  <a:schemeClr val="accent1">
                    <a:lumMod val="75000"/>
                  </a:schemeClr>
                </a:solidFill>
              </a:rPr>
              <a:t>PIKAPÄEVARÜHM </a:t>
            </a:r>
            <a:endParaRPr kumimoji="0" lang="en-EE" altLang="en-EE" sz="28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EE" altLang="en-EE" sz="28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14.30 PIKAPÄEVARÜHMA EINE </a:t>
            </a:r>
          </a:p>
        </p:txBody>
      </p:sp>
      <p:pic>
        <p:nvPicPr>
          <p:cNvPr id="2055" name="Picture 7" descr="page4image8272320">
            <a:extLst>
              <a:ext uri="{FF2B5EF4-FFF2-40B4-BE49-F238E27FC236}">
                <a16:creationId xmlns:a16="http://schemas.microsoft.com/office/drawing/2014/main" id="{CBBC45FC-B935-034C-A72E-C4A5F8E21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719" y="1813243"/>
            <a:ext cx="74295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081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8AFBF-68BD-F743-A86F-2F3BAFC92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137034" y="743096"/>
            <a:ext cx="2506255" cy="190859"/>
          </a:xfrm>
        </p:spPr>
        <p:txBody>
          <a:bodyPr>
            <a:normAutofit fontScale="90000"/>
          </a:bodyPr>
          <a:lstStyle/>
          <a:p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0A28F-B691-D246-B182-2A84848C7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8890" y="3988397"/>
            <a:ext cx="12349779" cy="1110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EE" sz="6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MEIE VÕRGUSTIK</a:t>
            </a:r>
          </a:p>
          <a:p>
            <a:pPr marL="0" indent="0" algn="ctr">
              <a:buNone/>
            </a:pPr>
            <a:endParaRPr lang="en-EE" sz="3000" dirty="0"/>
          </a:p>
        </p:txBody>
      </p:sp>
      <p:pic>
        <p:nvPicPr>
          <p:cNvPr id="5121" name="Picture 1" descr="page3image10308448">
            <a:extLst>
              <a:ext uri="{FF2B5EF4-FFF2-40B4-BE49-F238E27FC236}">
                <a16:creationId xmlns:a16="http://schemas.microsoft.com/office/drawing/2014/main" id="{2A8734D2-3CF1-6643-A1BF-9E15A4B57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84" y="377972"/>
            <a:ext cx="11228832" cy="341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7F53AA-2C30-B146-A620-F65F1D892E96}"/>
              </a:ext>
            </a:extLst>
          </p:cNvPr>
          <p:cNvSpPr txBox="1"/>
          <p:nvPr/>
        </p:nvSpPr>
        <p:spPr>
          <a:xfrm>
            <a:off x="386572" y="4111628"/>
            <a:ext cx="2528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ÕPPEJUHT</a:t>
            </a:r>
          </a:p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KAIJA KITS</a:t>
            </a:r>
          </a:p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TEL. 53051142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9B4517-E33A-1D45-BAA9-0757A8430A84}"/>
              </a:ext>
            </a:extLst>
          </p:cNvPr>
          <p:cNvSpPr txBox="1"/>
          <p:nvPr/>
        </p:nvSpPr>
        <p:spPr>
          <a:xfrm>
            <a:off x="2270590" y="5279699"/>
            <a:ext cx="3227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SOTSIAALPEDAGOOG</a:t>
            </a:r>
          </a:p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LINDA LÄÄTS</a:t>
            </a:r>
          </a:p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TEL. 5885735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E21793-C010-7A4C-8CAA-AE58577A9EA4}"/>
              </a:ext>
            </a:extLst>
          </p:cNvPr>
          <p:cNvSpPr txBox="1"/>
          <p:nvPr/>
        </p:nvSpPr>
        <p:spPr>
          <a:xfrm>
            <a:off x="5820578" y="5293878"/>
            <a:ext cx="48335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KOOLIPSÜHHOLOOG</a:t>
            </a:r>
            <a:r>
              <a:rPr lang="et-EE" sz="2400" dirty="0">
                <a:solidFill>
                  <a:schemeClr val="accent1">
                    <a:lumMod val="75000"/>
                  </a:schemeClr>
                </a:solidFill>
              </a:rPr>
              <a:t>ID</a:t>
            </a:r>
            <a:endParaRPr lang="en-EE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KARMEN MAIKALU JA KERTU ÜTT </a:t>
            </a:r>
          </a:p>
          <a:p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TEL. 53331912              TEL. 53585407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182084-3C73-2869-4FF4-7318B6DC45E3}"/>
              </a:ext>
            </a:extLst>
          </p:cNvPr>
          <p:cNvSpPr txBox="1"/>
          <p:nvPr/>
        </p:nvSpPr>
        <p:spPr>
          <a:xfrm>
            <a:off x="9103808" y="4111628"/>
            <a:ext cx="2903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TUGITEENUSTE JUHT</a:t>
            </a:r>
          </a:p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KAIRE KAMPUS</a:t>
            </a:r>
          </a:p>
          <a:p>
            <a:pPr algn="ctr"/>
            <a:r>
              <a:rPr lang="en-EE" sz="2400" dirty="0">
                <a:solidFill>
                  <a:schemeClr val="accent1">
                    <a:lumMod val="75000"/>
                  </a:schemeClr>
                </a:solidFill>
              </a:rPr>
              <a:t>TEL. 5037949</a:t>
            </a:r>
          </a:p>
        </p:txBody>
      </p:sp>
    </p:spTree>
    <p:extLst>
      <p:ext uri="{BB962C8B-B14F-4D97-AF65-F5344CB8AC3E}">
        <p14:creationId xmlns:p14="http://schemas.microsoft.com/office/powerpoint/2010/main" val="1919443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CF772-EB5D-4849-A433-5B9BB74F4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EE" sz="6000" b="1" dirty="0">
                <a:solidFill>
                  <a:schemeClr val="accent1">
                    <a:lumMod val="75000"/>
                  </a:schemeClr>
                </a:solidFill>
              </a:rPr>
              <a:t>KOOLI ERIPÄRA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C1548-CA6E-E04B-A045-A4FC4B1F4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512" y="1685317"/>
            <a:ext cx="10686288" cy="4667250"/>
          </a:xfrm>
        </p:spPr>
        <p:txBody>
          <a:bodyPr>
            <a:noAutofit/>
          </a:bodyPr>
          <a:lstStyle/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ETTEVÕTLIK KOOL</a:t>
            </a:r>
            <a:r>
              <a:rPr lang="et-EE" sz="3000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ETTEVÕTLUSMOODUL 1.-9. KLASSINI </a:t>
            </a:r>
          </a:p>
          <a:p>
            <a:pPr marL="0" indent="0">
              <a:buNone/>
            </a:pPr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“JA 7 SAMMU” PROGRAMM</a:t>
            </a:r>
          </a:p>
          <a:p>
            <a:pPr marL="0" indent="0">
              <a:buNone/>
            </a:pPr>
            <a:endParaRPr lang="en-EE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ÜLDÕPETUS JA SÕNALINE HINDAMINE 1.-3. KLASSINI</a:t>
            </a:r>
          </a:p>
          <a:p>
            <a:pPr marL="0" indent="0">
              <a:buNone/>
            </a:pPr>
            <a:endParaRPr lang="en-EE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INGLISE KEEL ALATES 1.</a:t>
            </a:r>
            <a:r>
              <a:rPr lang="et-EE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KLASSIST </a:t>
            </a:r>
          </a:p>
          <a:p>
            <a:pPr marL="0" indent="0">
              <a:buNone/>
            </a:pPr>
            <a:endParaRPr lang="en-EE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ÕUEVAHETUND</a:t>
            </a:r>
          </a:p>
        </p:txBody>
      </p:sp>
      <p:pic>
        <p:nvPicPr>
          <p:cNvPr id="4097" name="Picture 1" descr="page5image10246448">
            <a:extLst>
              <a:ext uri="{FF2B5EF4-FFF2-40B4-BE49-F238E27FC236}">
                <a16:creationId xmlns:a16="http://schemas.microsoft.com/office/drawing/2014/main" id="{D5092323-BD81-0940-B53D-E9333A4A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622" y="1431714"/>
            <a:ext cx="2669489" cy="499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992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3ACD1-971D-6942-AC77-FFAF0295C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EE" sz="6000" b="1" dirty="0">
                <a:solidFill>
                  <a:schemeClr val="accent1">
                    <a:lumMod val="75000"/>
                  </a:schemeClr>
                </a:solidFill>
              </a:rPr>
              <a:t>LILLE KOOLIMAJA TULEVIK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BFC16-F600-E543-9992-5A3226954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468" y="1932629"/>
            <a:ext cx="10515600" cy="4351338"/>
          </a:xfrm>
        </p:spPr>
        <p:txBody>
          <a:bodyPr>
            <a:normAutofit/>
          </a:bodyPr>
          <a:lstStyle/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LILLE KOOLIMAJAS ALGAVAD HOONE ENERGIATÕHUSUSE TÕSTMISEKS VAJALIKUD RENOVEERIMISTÖÖD (VENTILATSIOON JA MUUD TEHNOSÜSTEEMID)</a:t>
            </a:r>
          </a:p>
          <a:p>
            <a:pPr marL="0" indent="0">
              <a:buNone/>
            </a:pPr>
            <a:endParaRPr lang="en-EE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1.-5. KLASSI KOLIB ASENDUSPINNALE LASTEAED TÕRUKESE ÕPPEHOONESSE</a:t>
            </a:r>
          </a:p>
          <a:p>
            <a:endParaRPr lang="en-EE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REMONT KESTAB VÄHEMALT ÜHE ÕPPEAASTA</a:t>
            </a:r>
          </a:p>
        </p:txBody>
      </p:sp>
    </p:spTree>
    <p:extLst>
      <p:ext uri="{BB962C8B-B14F-4D97-AF65-F5344CB8AC3E}">
        <p14:creationId xmlns:p14="http://schemas.microsoft.com/office/powerpoint/2010/main" val="2191083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AB764-50CA-F04C-964C-FCA5302B3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EE" sz="6000" b="1" dirty="0">
                <a:solidFill>
                  <a:schemeClr val="accent1">
                    <a:lumMod val="75000"/>
                  </a:schemeClr>
                </a:solidFill>
              </a:rPr>
              <a:t>“MÄNGIME KOOLI”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3D2B2-AE95-7F49-A3CF-1E7F0D2AB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110" y="1838527"/>
            <a:ext cx="10585315" cy="44454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SUVINE PÄEVALAAGER 1. KLASSI TULIJATELE</a:t>
            </a:r>
          </a:p>
          <a:p>
            <a:pPr marL="0" indent="0">
              <a:buNone/>
            </a:pPr>
            <a:endParaRPr lang="en-EE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22.-24. AUGUST</a:t>
            </a:r>
          </a:p>
          <a:p>
            <a:endParaRPr lang="en-EE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VABATAHTLIK, 30 KOHTA</a:t>
            </a:r>
          </a:p>
          <a:p>
            <a:pPr marL="0" indent="0">
              <a:buNone/>
            </a:pPr>
            <a:endParaRPr lang="en-EE" sz="3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KORRALDAB PÕLTSAMAA </a:t>
            </a:r>
          </a:p>
          <a:p>
            <a:pPr marL="0" indent="0">
              <a:buNone/>
            </a:pPr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   ÜHISGÜMNAASIUM KOOSTÖÖS </a:t>
            </a:r>
          </a:p>
          <a:p>
            <a:pPr marL="0" indent="0">
              <a:buNone/>
            </a:pPr>
            <a:r>
              <a:rPr lang="en-EE" sz="3000" dirty="0">
                <a:solidFill>
                  <a:schemeClr val="accent1">
                    <a:lumMod val="75000"/>
                  </a:schemeClr>
                </a:solidFill>
              </a:rPr>
              <a:t>   MTÜ KOGEMISE RADA</a:t>
            </a:r>
          </a:p>
          <a:p>
            <a:endParaRPr lang="en-E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70DE1A-09E4-6D48-91AF-07C943533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931" y="3120615"/>
            <a:ext cx="5257800" cy="35057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245596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12899</TotalTime>
  <Words>312</Words>
  <Application>Microsoft Macintosh PowerPoint</Application>
  <PresentationFormat>Widescreen</PresentationFormat>
  <Paragraphs>76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TERE TULEMAST  PÕLTSAMAA ÜHISGÜMNAASIUMISSE</vt:lpstr>
      <vt:lpstr> PÕLTSAMAA ÜHISGÜMNAASIUM</vt:lpstr>
      <vt:lpstr>1. KLASSID 2022/2023 AASTAL  </vt:lpstr>
      <vt:lpstr>1. KLASSI ÕPETAJAD  2022/2023 ÕPPEAASTAL</vt:lpstr>
      <vt:lpstr>PowerPoint Presentation</vt:lpstr>
      <vt:lpstr>PowerPoint Presentation</vt:lpstr>
      <vt:lpstr>KOOLI ERIPÄRA</vt:lpstr>
      <vt:lpstr>LILLE KOOLIMAJA TULEVIK</vt:lpstr>
      <vt:lpstr>“MÄNGIME KOOLI”</vt:lpstr>
      <vt:lpstr>JÄRGMISED KOHTUMISED: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TERE TULEMAST PÕLTSAMAA ÜHISGÜMNAASIUMISSE</dc:title>
  <dc:creator>Microsoft Office User</dc:creator>
  <cp:lastModifiedBy>Microsoft Office User</cp:lastModifiedBy>
  <cp:revision>10</cp:revision>
  <dcterms:created xsi:type="dcterms:W3CDTF">2022-04-06T07:54:53Z</dcterms:created>
  <dcterms:modified xsi:type="dcterms:W3CDTF">2022-04-21T05:10:54Z</dcterms:modified>
</cp:coreProperties>
</file>